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4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1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6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7533-CEF5-4E7D-A04C-6D046A25911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B6CC-06DB-47FB-ABCE-8EC8AAE2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71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 1989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stan weisbeker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2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9129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51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38" y="0"/>
            <a:ext cx="9559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64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0"/>
            <a:ext cx="9602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91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8" y="0"/>
            <a:ext cx="6981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47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0"/>
            <a:ext cx="6864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13" y="0"/>
            <a:ext cx="8613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61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38" y="0"/>
            <a:ext cx="8594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34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8" y="0"/>
            <a:ext cx="836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81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3" y="0"/>
            <a:ext cx="10023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96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8" y="0"/>
            <a:ext cx="7894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79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8" y="0"/>
            <a:ext cx="5138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54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63" y="0"/>
            <a:ext cx="8245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11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0"/>
            <a:ext cx="8445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07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31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04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8" y="0"/>
            <a:ext cx="8466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9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0"/>
            <a:ext cx="9505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84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38" y="0"/>
            <a:ext cx="8518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37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Photo Album 1989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1989</dc:title>
  <dc:creator>stan weisbeker</dc:creator>
  <cp:lastModifiedBy>stan weisbeker</cp:lastModifiedBy>
  <cp:revision>1</cp:revision>
  <dcterms:created xsi:type="dcterms:W3CDTF">2017-10-09T01:20:29Z</dcterms:created>
  <dcterms:modified xsi:type="dcterms:W3CDTF">2017-10-09T01:21:18Z</dcterms:modified>
</cp:coreProperties>
</file>