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1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090B-19F0-4625-87EF-8226CE23F81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89BB-6906-4813-AF80-5ACAA2CB5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7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 </a:t>
            </a:r>
            <a:r>
              <a:rPr lang="en-US" smtClean="0"/>
              <a:t>some out of town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stan weisbeker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4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20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0"/>
            <a:ext cx="9286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56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8" y="0"/>
            <a:ext cx="897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038"/>
            <a:ext cx="12192000" cy="295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42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3" y="0"/>
            <a:ext cx="8867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0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0"/>
            <a:ext cx="5603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24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650"/>
            <a:ext cx="12192000" cy="458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89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56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76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17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0"/>
            <a:ext cx="521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47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0"/>
            <a:ext cx="8645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0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0"/>
            <a:ext cx="9598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88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10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0"/>
            <a:ext cx="4457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323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Photo Album some out of 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some out of town</dc:title>
  <dc:creator>stan weisbeker</dc:creator>
  <cp:lastModifiedBy>stan weisbeker</cp:lastModifiedBy>
  <cp:revision>2</cp:revision>
  <dcterms:created xsi:type="dcterms:W3CDTF">2017-10-09T01:17:40Z</dcterms:created>
  <dcterms:modified xsi:type="dcterms:W3CDTF">2017-10-09T01:19:12Z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